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60" r:id="rId3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01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ijl, thema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jl, thema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Stijl, thema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Stijl, thema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Stijl, thema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jl, thema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>
      <p:cViewPr varScale="1">
        <p:scale>
          <a:sx n="148" d="100"/>
          <a:sy n="148" d="100"/>
        </p:scale>
        <p:origin x="200" y="7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56" d="100"/>
          <a:sy n="156" d="100"/>
        </p:scale>
        <p:origin x="688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A1269D-4511-A54F-9BDD-02144A98A946}" type="datetimeFigureOut">
              <a:rPr lang="nl-NL" smtClean="0"/>
              <a:t>05-11-2025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nl-NL"/>
              <a:t>Tekststijl van het model bewerken
Tweede niveau
Derde niveau
Vierde niveau
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85F75A-5DB9-4F47-A6A5-19D93D8D838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16346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Afbeelding 18">
            <a:extLst>
              <a:ext uri="{FF2B5EF4-FFF2-40B4-BE49-F238E27FC236}">
                <a16:creationId xmlns:a16="http://schemas.microsoft.com/office/drawing/2014/main" id="{496C6F76-559F-CA4E-8DFD-8AA559CC95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87086"/>
            <a:ext cx="12192000" cy="367091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338A212-47AC-807C-E07E-D9EF3762FB2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02759" y="4235450"/>
            <a:ext cx="5585151" cy="1739900"/>
          </a:xfrm>
        </p:spPr>
        <p:txBody>
          <a:bodyPr lIns="0" tIns="0" rIns="0" bIns="0" anchor="ctr"/>
          <a:lstStyle>
            <a:lvl1pPr algn="l">
              <a:lnSpc>
                <a:spcPct val="1000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Titel</a:t>
            </a:r>
            <a:br>
              <a:rPr lang="nl-NL" dirty="0"/>
            </a:br>
            <a:r>
              <a:rPr lang="nl-NL" dirty="0"/>
              <a:t>Presentatie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54C3FEA-70B5-9F5C-7ACC-6A454F38A3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95400" y="6356350"/>
            <a:ext cx="2743200" cy="3651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fld id="{765EFD40-0AB1-427F-852F-440CA292047C}" type="datetimeFigureOut">
              <a:rPr lang="nl-NL" smtClean="0"/>
              <a:pPr/>
              <a:t>05-11-2025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B60E9B-5A56-6F02-CCAA-E3204E324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FE9066E-8373-E899-E8FB-0609217D7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FE933B1B-9519-4775-8C52-5815EEF6E89B}" type="slidenum">
              <a:rPr lang="nl-NL" smtClean="0"/>
              <a:pPr/>
              <a:t>‹nr.›</a:t>
            </a:fld>
            <a:endParaRPr lang="nl-NL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C9FF690B-1C76-DA47-8053-BF5C90E7F27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009" y="692209"/>
            <a:ext cx="3204020" cy="1630674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575AD603-C663-16BA-E367-881F113C8C2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9734" y="6030912"/>
            <a:ext cx="2301666" cy="325438"/>
          </a:xfrm>
        </p:spPr>
        <p:txBody>
          <a:bodyPr lIns="0" tIns="0" rIns="0" bIns="0">
            <a:normAutofit/>
          </a:bodyPr>
          <a:lstStyle>
            <a:lvl1pPr marL="0" indent="0" algn="l">
              <a:lnSpc>
                <a:spcPct val="100000"/>
              </a:lnSpc>
              <a:buNone/>
              <a:defRPr sz="2100" b="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Datum 2023</a:t>
            </a:r>
          </a:p>
        </p:txBody>
      </p:sp>
    </p:spTree>
    <p:extLst>
      <p:ext uri="{BB962C8B-B14F-4D97-AF65-F5344CB8AC3E}">
        <p14:creationId xmlns:p14="http://schemas.microsoft.com/office/powerpoint/2010/main" val="3422634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>
            <a:extLst>
              <a:ext uri="{FF2B5EF4-FFF2-40B4-BE49-F238E27FC236}">
                <a16:creationId xmlns:a16="http://schemas.microsoft.com/office/drawing/2014/main" id="{47F21703-B720-044D-9001-6FC27811FC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0ED2730-B5B7-0685-94B2-CCA2AF217A1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5812" y="527051"/>
            <a:ext cx="9380376" cy="823913"/>
          </a:xfrm>
        </p:spPr>
        <p:txBody>
          <a:bodyPr lIns="0" tIns="0" rIns="0" bIns="0"/>
          <a:lstStyle>
            <a:lvl1pPr>
              <a:lnSpc>
                <a:spcPts val="4300"/>
              </a:lnSpc>
              <a:defRPr sz="3600"/>
            </a:lvl1pPr>
          </a:lstStyle>
          <a:p>
            <a:r>
              <a:rPr lang="nl-NL" dirty="0"/>
              <a:t>Titel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CB0C69C-96E8-C6D2-6661-F06520C6E02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405812" y="1902587"/>
            <a:ext cx="9380376" cy="365125"/>
          </a:xfrm>
        </p:spPr>
        <p:txBody>
          <a:bodyPr lIns="0" tIns="0" rIns="0" bIns="0" anchor="t"/>
          <a:lstStyle>
            <a:lvl1pPr marL="0" indent="0">
              <a:lnSpc>
                <a:spcPts val="2900"/>
              </a:lnSpc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Ondertitel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CF22CA7-CE84-E59F-7C4C-275B68D12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05812" y="2424610"/>
            <a:ext cx="9380376" cy="3684588"/>
          </a:xfrm>
        </p:spPr>
        <p:txBody>
          <a:bodyPr lIns="0" tIns="0" rIns="0" bIns="0">
            <a:noAutofit/>
          </a:bodyPr>
          <a:lstStyle>
            <a:lvl1pPr marL="358775" indent="-358775">
              <a:lnSpc>
                <a:spcPct val="150000"/>
              </a:lnSpc>
              <a:defRPr sz="1800"/>
            </a:lvl1pPr>
            <a:lvl2pPr marL="628650" indent="-269875">
              <a:lnSpc>
                <a:spcPct val="150000"/>
              </a:lnSpc>
              <a:defRPr sz="1600"/>
            </a:lvl2pPr>
            <a:lvl3pPr marL="900113" indent="-271463">
              <a:lnSpc>
                <a:spcPct val="150000"/>
              </a:lnSpc>
              <a:defRPr sz="1400"/>
            </a:lvl3pPr>
            <a:lvl4pPr marL="1074738" indent="-174625">
              <a:lnSpc>
                <a:spcPct val="150000"/>
              </a:lnSpc>
              <a:defRPr sz="1200"/>
            </a:lvl4pPr>
            <a:lvl5pPr marL="1258888" indent="-184150">
              <a:lnSpc>
                <a:spcPct val="150000"/>
              </a:lnSpc>
              <a:defRPr sz="1200"/>
            </a:lvl5pPr>
          </a:lstStyle>
          <a:p>
            <a:pPr lvl="0"/>
            <a:r>
              <a:rPr lang="nl-NL"/>
              <a:t>Tekststijl van het model bewerken
Tweede niveau
Derde niveau
Vierde niveau
Vijfde niveau</a:t>
            </a:r>
            <a:endParaRPr lang="nl-NL" dirty="0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04C3F1A-9D5F-5B70-AA34-F649026DEA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05812" y="6356350"/>
            <a:ext cx="2743200" cy="365125"/>
          </a:xfrm>
        </p:spPr>
        <p:txBody>
          <a:bodyPr/>
          <a:lstStyle/>
          <a:p>
            <a:fld id="{765EFD40-0AB1-427F-852F-440CA292047C}" type="datetimeFigureOut">
              <a:rPr lang="nl-NL" smtClean="0"/>
              <a:t>05-11-2025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57E463D-083F-2B51-3FA6-EA3D9BE75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E5683BB4-83CF-2BBA-602C-FBD922F22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3B1B-9519-4775-8C52-5815EEF6E89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89433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20802D6-0500-A68E-6CE1-A388145B8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BB9522B-80D7-6C15-C3D5-0EC0DD678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BD9F03D-2F91-5AFE-73C8-B6099A6B54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765EFD40-0AB1-427F-852F-440CA292047C}" type="datetimeFigureOut">
              <a:rPr lang="nl-NL" smtClean="0"/>
              <a:pPr/>
              <a:t>05-11-2025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3AC8C8C-45C6-3476-CDEA-9D40B0A548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25C5F6-ABF0-2398-A10E-269AF1E576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FE933B1B-9519-4775-8C52-5815EEF6E89B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4015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</p:sldLayoutIdLst>
  <p:txStyles>
    <p:titleStyle>
      <a:lvl1pPr algn="l" defTabSz="914400" rtl="0" eaLnBrk="1" latinLnBrk="0" hangingPunct="1">
        <a:lnSpc>
          <a:spcPts val="8600"/>
        </a:lnSpc>
        <a:spcBef>
          <a:spcPct val="0"/>
        </a:spcBef>
        <a:buNone/>
        <a:defRPr sz="3600" b="1" kern="1200">
          <a:solidFill>
            <a:srgbClr val="0B0146"/>
          </a:solidFill>
          <a:latin typeface="+mj-lt"/>
          <a:ea typeface="+mj-ea"/>
          <a:cs typeface="+mj-cs"/>
        </a:defRPr>
      </a:lvl1pPr>
    </p:titleStyle>
    <p:bodyStyle>
      <a:lvl1pPr marL="358775" indent="-358775" algn="l" defTabSz="914400" rtl="0" eaLnBrk="1" latinLnBrk="0" hangingPunct="1">
        <a:lnSpc>
          <a:spcPct val="150000"/>
        </a:lnSpc>
        <a:spcBef>
          <a:spcPts val="0"/>
        </a:spcBef>
        <a:buFont typeface="+mj-lt"/>
        <a:buAutoNum type="arabicPeriod"/>
        <a:defRPr sz="1800" kern="1200">
          <a:solidFill>
            <a:schemeClr val="tx1"/>
          </a:solidFill>
          <a:latin typeface="+mj-lt"/>
          <a:ea typeface="+mn-ea"/>
          <a:cs typeface="+mn-cs"/>
        </a:defRPr>
      </a:lvl1pPr>
      <a:lvl2pPr marL="628650" indent="-269875" algn="l" defTabSz="914400" rtl="0" eaLnBrk="1" latinLnBrk="0" hangingPunct="1">
        <a:lnSpc>
          <a:spcPct val="150000"/>
        </a:lnSpc>
        <a:spcBef>
          <a:spcPts val="500"/>
        </a:spcBef>
        <a:buFont typeface="+mj-lt"/>
        <a:buAutoNum type="arabicPeriod"/>
        <a:defRPr sz="1600" kern="1200">
          <a:solidFill>
            <a:schemeClr val="tx1"/>
          </a:solidFill>
          <a:latin typeface="+mj-lt"/>
          <a:ea typeface="+mn-ea"/>
          <a:cs typeface="+mn-cs"/>
        </a:defRPr>
      </a:lvl2pPr>
      <a:lvl3pPr marL="900113" indent="-271463" algn="l" defTabSz="914400" rtl="0" eaLnBrk="1" latinLnBrk="0" hangingPunct="1">
        <a:lnSpc>
          <a:spcPct val="150000"/>
        </a:lnSpc>
        <a:spcBef>
          <a:spcPts val="500"/>
        </a:spcBef>
        <a:buFont typeface="+mj-lt"/>
        <a:buAutoNum type="arabicPeriod"/>
        <a:defRPr sz="1400" kern="1200">
          <a:solidFill>
            <a:schemeClr val="tx1"/>
          </a:solidFill>
          <a:latin typeface="+mj-lt"/>
          <a:ea typeface="+mn-ea"/>
          <a:cs typeface="+mn-cs"/>
        </a:defRPr>
      </a:lvl3pPr>
      <a:lvl4pPr marL="1074738" indent="-174625" algn="l" defTabSz="914400" rtl="0" eaLnBrk="1" latinLnBrk="0" hangingPunct="1">
        <a:lnSpc>
          <a:spcPct val="150000"/>
        </a:lnSpc>
        <a:spcBef>
          <a:spcPts val="500"/>
        </a:spcBef>
        <a:buFont typeface="+mj-lt"/>
        <a:buAutoNum type="arabicPeriod"/>
        <a:defRPr sz="1200" kern="1200">
          <a:solidFill>
            <a:schemeClr val="tx1"/>
          </a:solidFill>
          <a:latin typeface="+mj-lt"/>
          <a:ea typeface="+mn-ea"/>
          <a:cs typeface="+mn-cs"/>
        </a:defRPr>
      </a:lvl4pPr>
      <a:lvl5pPr marL="1258888" indent="-184150" algn="l" defTabSz="914400" rtl="0" eaLnBrk="1" latinLnBrk="0" hangingPunct="1">
        <a:lnSpc>
          <a:spcPct val="150000"/>
        </a:lnSpc>
        <a:spcBef>
          <a:spcPts val="500"/>
        </a:spcBef>
        <a:buFont typeface="+mj-lt"/>
        <a:buAutoNum type="arabicPeriod"/>
        <a:defRPr sz="12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485E90-A8C9-7C4B-A3A6-9A459C4EFA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0ED8A52-CD59-3245-B9B4-882CC47365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46545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786933-867B-804E-88C0-9027EF836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E070CD4-4DC4-D346-99B0-02AE32CE54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0" name="Tijdelijke aanduiding voor inhoud 9">
            <a:extLst>
              <a:ext uri="{FF2B5EF4-FFF2-40B4-BE49-F238E27FC236}">
                <a16:creationId xmlns:a16="http://schemas.microsoft.com/office/drawing/2014/main" id="{4C535916-F757-1244-BE6A-6C96D879A43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284439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NassauVincent 1">
      <a:dk1>
        <a:srgbClr val="000000"/>
      </a:dk1>
      <a:lt1>
        <a:srgbClr val="FFFFFF"/>
      </a:lt1>
      <a:dk2>
        <a:srgbClr val="7F7F7F"/>
      </a:dk2>
      <a:lt2>
        <a:srgbClr val="DFDFDF"/>
      </a:lt2>
      <a:accent1>
        <a:srgbClr val="CB2485"/>
      </a:accent1>
      <a:accent2>
        <a:srgbClr val="0B0146"/>
      </a:accent2>
      <a:accent3>
        <a:srgbClr val="FAEEF6"/>
      </a:accent3>
      <a:accent4>
        <a:srgbClr val="FF6601"/>
      </a:accent4>
      <a:accent5>
        <a:srgbClr val="F9C089"/>
      </a:accent5>
      <a:accent6>
        <a:srgbClr val="FDE6D1"/>
      </a:accent6>
      <a:hlink>
        <a:srgbClr val="CB2585"/>
      </a:hlink>
      <a:folHlink>
        <a:srgbClr val="F3DCE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1" id="{8033FB33-579F-A74E-BFD0-57EE32A8A711}" vid="{37509724-BFAA-3842-BE5C-2CE06C048C53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Macintosh PowerPoint</Application>
  <PresentationFormat>Breedbeeld</PresentationFormat>
  <Paragraphs>0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5" baseType="lpstr">
      <vt:lpstr>Arial</vt:lpstr>
      <vt:lpstr>Calibri</vt:lpstr>
      <vt:lpstr>Kantoorthema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Microsoft Office User</dc:creator>
  <cp:lastModifiedBy>Microsoft Office User</cp:lastModifiedBy>
  <cp:revision>1</cp:revision>
  <dcterms:created xsi:type="dcterms:W3CDTF">2025-11-05T16:03:12Z</dcterms:created>
  <dcterms:modified xsi:type="dcterms:W3CDTF">2025-11-05T16:13:26Z</dcterms:modified>
</cp:coreProperties>
</file>